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7" r:id="rId2"/>
    <p:sldId id="929" r:id="rId3"/>
    <p:sldId id="911" r:id="rId4"/>
    <p:sldId id="936" r:id="rId5"/>
    <p:sldId id="932" r:id="rId6"/>
    <p:sldId id="931" r:id="rId7"/>
    <p:sldId id="930" r:id="rId8"/>
    <p:sldId id="933" r:id="rId9"/>
    <p:sldId id="890" r:id="rId10"/>
    <p:sldId id="927" r:id="rId11"/>
    <p:sldId id="295" r:id="rId12"/>
    <p:sldId id="916" r:id="rId13"/>
    <p:sldId id="920" r:id="rId14"/>
    <p:sldId id="918" r:id="rId15"/>
    <p:sldId id="921" r:id="rId16"/>
    <p:sldId id="905" r:id="rId17"/>
    <p:sldId id="934" r:id="rId18"/>
    <p:sldId id="935" r:id="rId19"/>
    <p:sldId id="906" r:id="rId20"/>
    <p:sldId id="912" r:id="rId21"/>
    <p:sldId id="913" r:id="rId22"/>
    <p:sldId id="914" r:id="rId23"/>
    <p:sldId id="891" r:id="rId24"/>
    <p:sldId id="448" r:id="rId25"/>
    <p:sldId id="903" r:id="rId26"/>
    <p:sldId id="904" r:id="rId27"/>
    <p:sldId id="907" r:id="rId28"/>
    <p:sldId id="91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69B929-05F2-4C62-876C-37F14F8AD62E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9C28B3-1A4D-40A2-A6A3-D7F96F36A6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2853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038F5-FAE5-1C5A-CC62-0C326561F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6597AE-F1A6-360F-3EEE-B8610CE2FD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AA214-F901-47A9-7BDA-04009459A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D8D50-59B9-63AD-7650-A6346104B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72F08-B068-287F-22A6-7105C054B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1964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20430-7DBC-E82E-6F91-9A6262150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F5D40-B366-160C-4170-CCCED26FAC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CF5CD-CCB6-899F-6832-C98DE8BBC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AE8252-3B47-1666-B49C-E6581448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121E6-A62A-714B-ADFD-F2DE8E6CB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3460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AC1B4A-93EF-9DF0-D7AB-E7A6289122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6D939-28F2-B2EB-74A9-6F723465D8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ED07-1918-6588-7428-365608A74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BB0B4-BCEC-16DF-FB72-66F63D4A1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70EA6-6CF3-74E1-AE3B-D98998250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3204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4434" y="1297218"/>
            <a:ext cx="6735935" cy="4263567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687700" y="2194333"/>
            <a:ext cx="5636000" cy="190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3495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849333" y="2577600"/>
            <a:ext cx="8322000" cy="109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6688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5733"/>
            </a:lvl1pPr>
            <a:lvl2pPr marL="1219170" lvl="1" indent="-6688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5733"/>
            </a:lvl2pPr>
            <a:lvl3pPr marL="1828754" lvl="2" indent="-6688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5733"/>
            </a:lvl3pPr>
            <a:lvl4pPr marL="2438339" lvl="3" indent="-6688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5733"/>
            </a:lvl4pPr>
            <a:lvl5pPr marL="3047924" lvl="4" indent="-6688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5733"/>
            </a:lvl5pPr>
            <a:lvl6pPr marL="3657509" lvl="5" indent="-6688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5733"/>
            </a:lvl6pPr>
            <a:lvl7pPr marL="4267093" lvl="6" indent="-6688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5733"/>
            </a:lvl7pPr>
            <a:lvl8pPr marL="4876678" lvl="7" indent="-6688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5733"/>
            </a:lvl8pPr>
            <a:lvl9pPr marL="5486263" lvl="8" indent="-66885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5733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11205845" y="3387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0213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FD32-836E-50E0-07C8-D22AA2611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E8194-2A65-7726-4718-AA9814E95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2E1DD-3564-F3C4-D316-D295BD91D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2D06C-F835-BEE6-2A18-8B6CE93B8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2C936-D4AA-3CBE-C26F-767E96C06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863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ECEC3-6FE4-C1FA-4762-854ED3FD5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B379B8-7796-C6C7-39D9-3FE607B6D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6686B-7AE5-5130-2CB8-9CC16DEC9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491EE-9D62-E0F1-F091-57A1EDECA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4634B-F18C-D141-CF4E-829BD9337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6866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F2EAE-A523-3BC8-160B-C0F54DD1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97EFD-64BA-3F34-72DD-0AA75399A1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1E20B-9640-5034-92AA-9FF2EA26B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446254-F6ED-1478-F16A-2289379C0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6472A-FCF3-9EA5-ECEA-44668311F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BE18B9-9F1E-CF8F-5F73-4291AAEF4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8850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7EFC8-AC73-A01E-CAD0-E938BBCC6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07F6C-D8BE-90EC-D697-41CC76A9EA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ACE77E-8CC9-B533-7DE6-3C36FD3B3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BF18CF-6017-3E41-1F14-8358FE8DF6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27A84D-080B-97C9-F7F5-3848092533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8E7C2E-29F4-3423-2939-3EE4E7817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9685D4-462D-7237-CC2C-0193A10A0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5E2923-0756-4355-F2AE-13AE5B82F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4207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35562-088E-C451-FDC7-AB1134278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DE9612-F884-C4D2-D7EB-CA6AC6DA4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98CB1-C20E-7FF7-B84D-584B84014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DF9303-3773-68FC-A724-0FD6F4670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6803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0C84B6-E152-4469-AD43-BAE0062C9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1209A-B47A-CB80-4BD9-F2064F292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3BBC9D-C955-60D7-7E63-C49AA9AC9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5549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02B6F-C12C-8EC1-72A0-C0F028E28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66C58-0377-4865-865B-2634C0577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9DD417-FA20-407D-F624-4C6DA0D917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37146-C6C6-479A-F7FE-C2D9E1A9E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C27FF-2D71-8E8D-D3D0-7CB8E75F5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AE550-B5FD-3607-E933-DAFB9105D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4218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A7CCC-0EF6-9310-D940-2C9C72ED7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C7042F-EA7C-CE4A-DC5A-57EE6DC8BB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DAB5E3-B0FE-B621-E1DB-90C0B2C6D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84CE7A-871B-12E4-DA6C-67A101441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BAD971-0B7E-7DAC-15A5-CADB37290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3F5930-FA69-1A73-E7E9-FDE3271B8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9871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E58CE0-7A13-A344-B2B6-BEA4FCFDE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15A2DD-80F4-2902-2429-AD7CEF6DF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458C1-6ADF-FEA4-57A2-5FC8E7484A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49FF25-218D-489B-80CB-17C9FB29E637}" type="datetimeFigureOut">
              <a:rPr lang="en-IN" smtClean="0"/>
              <a:t>09-02-2025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E0482-C529-716E-DFCD-71D78E1A80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C9E73-610E-2C9F-5E43-89BBD1564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19D0B-8978-4C8A-A570-B384989392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306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ctrTitle"/>
          </p:nvPr>
        </p:nvSpPr>
        <p:spPr>
          <a:xfrm>
            <a:off x="3687700" y="2194333"/>
            <a:ext cx="5636000" cy="1909200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r>
              <a:rPr lang="en-US" dirty="0"/>
              <a:t>AIML-</a:t>
            </a:r>
            <a:br>
              <a:rPr lang="en-US" dirty="0"/>
            </a:br>
            <a:r>
              <a:rPr lang="en-US" dirty="0"/>
              <a:t>Premalatha T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1D9FF-095D-309D-EACA-8E0C790DF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61A1C-FD52-2F83-BF3B-94E65BB39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Information + Noise</a:t>
            </a:r>
          </a:p>
          <a:p>
            <a:endParaRPr lang="en-IN" dirty="0"/>
          </a:p>
          <a:p>
            <a:r>
              <a:rPr lang="en-IN" dirty="0"/>
              <a:t>Information(useful)</a:t>
            </a:r>
          </a:p>
          <a:p>
            <a:endParaRPr lang="en-IN" dirty="0"/>
          </a:p>
          <a:p>
            <a:r>
              <a:rPr lang="en-IN" dirty="0"/>
              <a:t>75% -&gt;Try to get 100%</a:t>
            </a:r>
          </a:p>
          <a:p>
            <a:endParaRPr lang="en-IN" dirty="0"/>
          </a:p>
          <a:p>
            <a:r>
              <a:rPr lang="en-IN" dirty="0"/>
              <a:t>Possible? NO</a:t>
            </a:r>
          </a:p>
        </p:txBody>
      </p:sp>
    </p:spTree>
    <p:extLst>
      <p:ext uri="{BB962C8B-B14F-4D97-AF65-F5344CB8AC3E}">
        <p14:creationId xmlns:p14="http://schemas.microsoft.com/office/powerpoint/2010/main" val="1179093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63A5-C44B-493D-9AA4-15D228167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dirty="0">
                <a:solidFill>
                  <a:srgbClr val="002060"/>
                </a:solidFill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Types of Analytics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C6F83-3478-46A4-A368-DCEFA6683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b="0" i="0" dirty="0">
                <a:effectLst/>
                <a:latin typeface="Google Sans"/>
              </a:rPr>
              <a:t>In today's data-driven world, information is king. But raw data itself isn't enough.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b="0" i="0" dirty="0">
                <a:effectLst/>
                <a:latin typeface="Google Sans"/>
              </a:rPr>
              <a:t>We need to analyze it to extract insights and make informed decisions</a:t>
            </a:r>
            <a:endParaRPr lang="en-IN" dirty="0"/>
          </a:p>
          <a:p>
            <a:pPr marL="0" indent="0">
              <a:lnSpc>
                <a:spcPct val="200000"/>
              </a:lnSpc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9809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ADB3333C-0ABD-BD69-5D1B-0175CAE501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951" y="304800"/>
            <a:ext cx="7630590" cy="301032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AB7D31B-578C-94BF-063F-154722C54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0838" y="3683224"/>
            <a:ext cx="7404651" cy="251453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BFBE9A3-F82E-CAF3-5DED-9119B8141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386" y="3864428"/>
            <a:ext cx="3911507" cy="2170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91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1734A-66AF-9062-5F67-8B799B43A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426" y="365126"/>
            <a:ext cx="7961244" cy="877265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C6A97E-6ADE-2792-1E91-5E6F32BDAC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835" y="365126"/>
            <a:ext cx="5703875" cy="4009654"/>
          </a:xfr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392DB59-12F6-F960-3745-F9C544683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468" y="3827998"/>
            <a:ext cx="5312229" cy="254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2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657C5-0842-C72E-C973-6BC403AF3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Check!!!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FBDF7-163B-059B-2A7B-ABFB8A67D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Is the data organized into rows and columns?</a:t>
            </a:r>
          </a:p>
          <a:p>
            <a:r>
              <a:rPr lang="en-US" dirty="0"/>
              <a:t> Does the data follow a consistent format throughout?</a:t>
            </a:r>
          </a:p>
          <a:p>
            <a:r>
              <a:rPr lang="en-US" dirty="0"/>
              <a:t> Can the data be easily queried using a structured query language (SQL) or similar?</a:t>
            </a:r>
          </a:p>
          <a:p>
            <a:r>
              <a:rPr lang="en-US" b="0" i="0" dirty="0">
                <a:effectLst/>
                <a:latin typeface="Söhne Mono"/>
              </a:rPr>
              <a:t>Does the data lack a predefined structure or format?  </a:t>
            </a:r>
          </a:p>
          <a:p>
            <a:r>
              <a:rPr lang="en-US" b="0" i="0" dirty="0">
                <a:effectLst/>
                <a:latin typeface="Söhne Mono"/>
              </a:rPr>
              <a:t>Is the data primarily composed of free-form text or multimedia content? </a:t>
            </a:r>
          </a:p>
          <a:p>
            <a:r>
              <a:rPr lang="en-US" b="0" i="0" dirty="0">
                <a:effectLst/>
                <a:latin typeface="Söhne Mono"/>
              </a:rPr>
              <a:t>Is the organization of the data irregular or unpredictable?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77530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E84EF3-16DB-2172-4BB4-53469314A3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591" y="186488"/>
            <a:ext cx="4718809" cy="316133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0E8227-8E3A-A013-D46F-6497070CE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324" y="230231"/>
            <a:ext cx="4718808" cy="31219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73A82C-17FE-B2AB-1C35-ADDA4FACD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8131" y="198190"/>
            <a:ext cx="2149129" cy="32308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DCC2D2-D532-9CAE-4248-E07E3DA912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2101" y="3688751"/>
            <a:ext cx="4556293" cy="29827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98A9D6-98EA-52E6-C16A-AE6D4A3F56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43608" y="3631151"/>
            <a:ext cx="4556291" cy="300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781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1B2BE6-0A45-41B7-B6C7-996E916DE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68" y="862094"/>
            <a:ext cx="10543264" cy="513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353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D01D8-72C3-AD72-CA37-D140E17AC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33897"/>
            <a:ext cx="10515600" cy="1611086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Case Study: How JP Morgan Uses AI to Combat Financial Fraud</a:t>
            </a:r>
            <a:br>
              <a:rPr lang="en-US" b="1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32211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8049BF-2F0F-B69C-10CB-5B3CA9D21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5" y="1073343"/>
            <a:ext cx="10031829" cy="274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407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CDD85-035E-46B5-9F76-51B3CB605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Data Science/Machine Learning</a:t>
            </a:r>
            <a:endParaRPr lang="en-IN" dirty="0">
              <a:solidFill>
                <a:srgbClr val="002060"/>
              </a:solidFill>
              <a:highlight>
                <a:srgbClr val="C0C0C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C32E99EC-7ABC-4B2D-AB27-C19BE0F43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5452" y="1650093"/>
            <a:ext cx="8285752" cy="5034884"/>
          </a:xfrm>
        </p:spPr>
      </p:pic>
    </p:spTree>
    <p:extLst>
      <p:ext uri="{BB962C8B-B14F-4D97-AF65-F5344CB8AC3E}">
        <p14:creationId xmlns:p14="http://schemas.microsoft.com/office/powerpoint/2010/main" val="1483236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C03A-BDF6-F6B0-B50D-13FA2F03B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7327"/>
          </a:xfrm>
        </p:spPr>
        <p:txBody>
          <a:bodyPr/>
          <a:lstStyle/>
          <a:p>
            <a:r>
              <a:rPr lang="en-IN" dirty="0"/>
              <a:t>WHO 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0BFD3-09A2-176B-838F-D9D9C84A2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2452"/>
            <a:ext cx="10515600" cy="4944511"/>
          </a:xfrm>
        </p:spPr>
        <p:txBody>
          <a:bodyPr>
            <a:normAutofit/>
          </a:bodyPr>
          <a:lstStyle/>
          <a:p>
            <a:r>
              <a:rPr lang="en-IN" dirty="0"/>
              <a:t>LinkedIn: https://www.linkedin.com/in/latha-t-k-b21018128/</a:t>
            </a:r>
          </a:p>
          <a:p>
            <a:pPr algn="l" fontAlgn="auto"/>
            <a:r>
              <a:rPr lang="en-IN" b="0" i="0" dirty="0">
                <a:effectLst/>
                <a:latin typeface="-apple-system"/>
              </a:rPr>
              <a:t>Data Science ,AIML</a:t>
            </a:r>
          </a:p>
          <a:p>
            <a:pPr algn="l" fontAlgn="auto"/>
            <a:r>
              <a:rPr lang="en-IN" b="0" i="0" dirty="0">
                <a:effectLst/>
                <a:latin typeface="-apple-system"/>
              </a:rPr>
              <a:t>Data Analysis ,</a:t>
            </a:r>
            <a:r>
              <a:rPr lang="en-IN" b="0" i="0" dirty="0" err="1">
                <a:effectLst/>
                <a:latin typeface="-apple-system"/>
              </a:rPr>
              <a:t>SQL,Pyspark</a:t>
            </a:r>
            <a:endParaRPr lang="en-IN" b="0" i="0" dirty="0">
              <a:effectLst/>
              <a:latin typeface="-apple-system"/>
            </a:endParaRPr>
          </a:p>
          <a:p>
            <a:pPr algn="l" fontAlgn="auto"/>
            <a:r>
              <a:rPr lang="en-IN" b="0" i="0" dirty="0">
                <a:effectLst/>
                <a:latin typeface="-apple-system"/>
              </a:rPr>
              <a:t>Data Visualization ,</a:t>
            </a:r>
            <a:r>
              <a:rPr lang="en-IN" b="0" i="0" dirty="0" err="1">
                <a:effectLst/>
                <a:latin typeface="-apple-system"/>
              </a:rPr>
              <a:t>PowerBI,Tableau</a:t>
            </a:r>
            <a:endParaRPr lang="en-IN" b="0" i="0" dirty="0">
              <a:effectLst/>
              <a:latin typeface="-apple-system"/>
            </a:endParaRPr>
          </a:p>
          <a:p>
            <a:pPr algn="l" fontAlgn="auto"/>
            <a:r>
              <a:rPr lang="en-IN" b="0" i="0" dirty="0">
                <a:effectLst/>
                <a:latin typeface="-apple-system"/>
              </a:rPr>
              <a:t>Natural Language Processing (NLP) </a:t>
            </a:r>
          </a:p>
          <a:p>
            <a:pPr algn="l" fontAlgn="auto"/>
            <a:r>
              <a:rPr lang="en-IN" b="0" i="0" dirty="0">
                <a:effectLst/>
                <a:latin typeface="-apple-system"/>
              </a:rPr>
              <a:t>Computer Vision</a:t>
            </a:r>
          </a:p>
          <a:p>
            <a:pPr algn="l" fontAlgn="auto"/>
            <a:r>
              <a:rPr lang="en-IN" dirty="0">
                <a:latin typeface="-apple-system"/>
              </a:rPr>
              <a:t>Generative </a:t>
            </a:r>
            <a:r>
              <a:rPr lang="en-IN" dirty="0" err="1">
                <a:latin typeface="-apple-system"/>
              </a:rPr>
              <a:t>AI,Prompt</a:t>
            </a:r>
            <a:r>
              <a:rPr lang="en-IN" dirty="0">
                <a:latin typeface="-apple-system"/>
              </a:rPr>
              <a:t> Engineering</a:t>
            </a:r>
          </a:p>
          <a:p>
            <a:pPr algn="l" fontAlgn="auto"/>
            <a:r>
              <a:rPr lang="en-IN" b="0" i="0" dirty="0" err="1">
                <a:effectLst/>
                <a:latin typeface="-apple-system"/>
              </a:rPr>
              <a:t>BigData</a:t>
            </a:r>
            <a:r>
              <a:rPr lang="en-IN" b="0" i="0" dirty="0">
                <a:effectLst/>
                <a:latin typeface="-apple-system"/>
              </a:rPr>
              <a:t> and Data Engineering</a:t>
            </a:r>
          </a:p>
        </p:txBody>
      </p:sp>
    </p:spTree>
    <p:extLst>
      <p:ext uri="{BB962C8B-B14F-4D97-AF65-F5344CB8AC3E}">
        <p14:creationId xmlns:p14="http://schemas.microsoft.com/office/powerpoint/2010/main" val="36648014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D17D6-121D-4C78-9887-F7B2ACF4F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Statement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142A94-0FF7-9E51-238B-80802A67D0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5712" y="1673965"/>
            <a:ext cx="9455307" cy="4774695"/>
          </a:xfrm>
        </p:spPr>
      </p:pic>
    </p:spTree>
    <p:extLst>
      <p:ext uri="{BB962C8B-B14F-4D97-AF65-F5344CB8AC3E}">
        <p14:creationId xmlns:p14="http://schemas.microsoft.com/office/powerpoint/2010/main" val="8974907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D17D6-121D-4C78-9887-F7B2ACF4F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Analytic Approach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127459-19BF-28B9-0DD8-9342B34E14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5940" y="1650653"/>
            <a:ext cx="8256664" cy="5034324"/>
          </a:xfrm>
        </p:spPr>
      </p:pic>
    </p:spTree>
    <p:extLst>
      <p:ext uri="{BB962C8B-B14F-4D97-AF65-F5344CB8AC3E}">
        <p14:creationId xmlns:p14="http://schemas.microsoft.com/office/powerpoint/2010/main" val="2029212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D17D6-121D-4C78-9887-F7B2ACF4F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Analytic Approach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7530C5-8992-EAEF-1183-D3452BE4C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0882" y="1787966"/>
            <a:ext cx="9698567" cy="4219753"/>
          </a:xfrm>
        </p:spPr>
      </p:pic>
    </p:spTree>
    <p:extLst>
      <p:ext uri="{BB962C8B-B14F-4D97-AF65-F5344CB8AC3E}">
        <p14:creationId xmlns:p14="http://schemas.microsoft.com/office/powerpoint/2010/main" val="1926275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A9606-9FAB-4E5A-8254-C6570E92E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Supervised Learning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FA990FA-9B9C-463D-8B47-7D4B386E6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1853" y="1558911"/>
            <a:ext cx="9101859" cy="457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7101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49303-5235-48A1-A321-C0A821423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464817"/>
            <a:ext cx="8229600" cy="3195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Machine Learning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FEF002-4ECE-4C2A-A315-832E023E5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Supervised Learning</a:t>
            </a:r>
          </a:p>
          <a:p>
            <a:pPr marL="793731" lvl="1" indent="-285744">
              <a:buFont typeface="Wingdings" panose="05000000000000000000" pitchFamily="2" charset="2"/>
              <a:buChar char="q"/>
            </a:pPr>
            <a:endParaRPr lang="en-US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Unsupervised Learning</a:t>
            </a:r>
          </a:p>
          <a:p>
            <a:pPr marL="507987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5668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D17D6-121D-4C78-9887-F7B2ACF4F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understanding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4834B-9A37-4748-BE43-486448E8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Qualitative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Quantitative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Discrete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Continuous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Categorical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Ordinal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461610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8BDD8-0161-45B5-965C-A12C9368B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preparation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EDD8D-4BAD-4CEA-A6F8-C76D02E2B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Values</a:t>
            </a:r>
          </a:p>
          <a:p>
            <a:r>
              <a:rPr lang="en-US" dirty="0"/>
              <a:t>Outliers</a:t>
            </a:r>
          </a:p>
          <a:p>
            <a:r>
              <a:rPr lang="en-US" dirty="0"/>
              <a:t>Handling Categorical variables</a:t>
            </a:r>
          </a:p>
          <a:p>
            <a:r>
              <a:rPr lang="en-US" dirty="0"/>
              <a:t>Redundancy in data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95171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791A3-9A6F-45E4-8DAA-F30D02D4E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002060"/>
                </a:solidFill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Data Science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D93125-4605-4C66-894D-E716E2DB03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739" y="1897580"/>
            <a:ext cx="10415839" cy="4822817"/>
          </a:xfrm>
        </p:spPr>
      </p:pic>
    </p:spTree>
    <p:extLst>
      <p:ext uri="{BB962C8B-B14F-4D97-AF65-F5344CB8AC3E}">
        <p14:creationId xmlns:p14="http://schemas.microsoft.com/office/powerpoint/2010/main" val="31673350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753CF7-F088-CB59-9CBC-AF559C9A58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        Questions ????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E2A523-8334-8BD0-3C86-B36EEF4E28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38903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63A5-C44B-493D-9AA4-15D228167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dirty="0">
                <a:solidFill>
                  <a:srgbClr val="002060"/>
                </a:solidFill>
                <a:highlight>
                  <a:srgbClr val="C0C0C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C6F83-3478-46A4-A368-DCEFA6683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latin typeface="Algerian" panose="04020705040A02060702" pitchFamily="82" charset="0"/>
              </a:rPr>
              <a:t>Types of Analytics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latin typeface="Algerian" panose="04020705040A02060702" pitchFamily="82" charset="0"/>
              </a:rPr>
              <a:t>Steps in a ML Project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latin typeface="Algerian" panose="04020705040A02060702" pitchFamily="82" charset="0"/>
              </a:rPr>
              <a:t>Supervised and Unsupervised Learning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latin typeface="Algerian" panose="04020705040A02060702" pitchFamily="82" charset="0"/>
              </a:rPr>
              <a:t>Regression and Classification</a:t>
            </a:r>
          </a:p>
          <a:p>
            <a:pPr marL="118530" indent="0">
              <a:lnSpc>
                <a:spcPct val="150000"/>
              </a:lnSpc>
              <a:buNone/>
            </a:pPr>
            <a:br>
              <a:rPr lang="en-US" sz="3200" dirty="0">
                <a:latin typeface="Algerian" panose="04020705040A02060702" pitchFamily="82" charset="0"/>
              </a:rPr>
            </a:br>
            <a:endParaRPr lang="en-IN" sz="3200" dirty="0">
              <a:latin typeface="Algerian" panose="04020705040A02060702" pitchFamily="82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IN" sz="32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683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B35D0B-1245-811D-CF84-30143A117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766" y="1209221"/>
            <a:ext cx="10554247" cy="407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768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09C7C7-436D-848B-6E53-417D642B8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905" y="1522959"/>
            <a:ext cx="9091207" cy="395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301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C1DED1-D62B-6A30-6F21-D4608B2A1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771" y="451978"/>
            <a:ext cx="6052457" cy="595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153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8BF0B7-ADDA-5673-2371-CB160C24B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9191" y="927420"/>
            <a:ext cx="6571265" cy="550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998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48B405-FF15-C58D-F0AA-2DBCA0764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786" y="1464768"/>
            <a:ext cx="9442727" cy="392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069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3294610-D147-A268-FCEC-D942278BC4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8305" y="322707"/>
            <a:ext cx="6486060" cy="5601597"/>
          </a:xfrm>
        </p:spPr>
      </p:pic>
    </p:spTree>
    <p:extLst>
      <p:ext uri="{BB962C8B-B14F-4D97-AF65-F5344CB8AC3E}">
        <p14:creationId xmlns:p14="http://schemas.microsoft.com/office/powerpoint/2010/main" val="2955177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1065</TotalTime>
  <Words>255</Words>
  <Application>Microsoft Office PowerPoint</Application>
  <PresentationFormat>Widescreen</PresentationFormat>
  <Paragraphs>59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8" baseType="lpstr">
      <vt:lpstr>Algerian</vt:lpstr>
      <vt:lpstr>-apple-system</vt:lpstr>
      <vt:lpstr>Arial</vt:lpstr>
      <vt:lpstr>Calibri</vt:lpstr>
      <vt:lpstr>Calibri Light</vt:lpstr>
      <vt:lpstr>Google Sans</vt:lpstr>
      <vt:lpstr>Söhne Mono</vt:lpstr>
      <vt:lpstr>Times New Roman</vt:lpstr>
      <vt:lpstr>Wingdings</vt:lpstr>
      <vt:lpstr>Office Theme</vt:lpstr>
      <vt:lpstr>AIML- Premalatha T</vt:lpstr>
      <vt:lpstr>WHO  AM I?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Data?</vt:lpstr>
      <vt:lpstr>Types of Analytics</vt:lpstr>
      <vt:lpstr>PowerPoint Presentation</vt:lpstr>
      <vt:lpstr>PowerPoint Presentation</vt:lpstr>
      <vt:lpstr>Check!!!</vt:lpstr>
      <vt:lpstr>PowerPoint Presentation</vt:lpstr>
      <vt:lpstr>PowerPoint Presentation</vt:lpstr>
      <vt:lpstr> Case Study: How JP Morgan Uses AI to Combat Financial Fraud </vt:lpstr>
      <vt:lpstr>PowerPoint Presentation</vt:lpstr>
      <vt:lpstr>Data Science/Machine Learning</vt:lpstr>
      <vt:lpstr>Problem Statement</vt:lpstr>
      <vt:lpstr>Analytic Approach</vt:lpstr>
      <vt:lpstr>Analytic Approach</vt:lpstr>
      <vt:lpstr>Supervised Learning</vt:lpstr>
      <vt:lpstr>Machine Learning </vt:lpstr>
      <vt:lpstr>Data understanding</vt:lpstr>
      <vt:lpstr>Data preparation</vt:lpstr>
      <vt:lpstr>Data Science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Learning-Premalatha T</dc:title>
  <dc:creator>Prema latha</dc:creator>
  <cp:lastModifiedBy>DataScience Monster</cp:lastModifiedBy>
  <cp:revision>12</cp:revision>
  <dcterms:created xsi:type="dcterms:W3CDTF">2023-05-08T05:50:02Z</dcterms:created>
  <dcterms:modified xsi:type="dcterms:W3CDTF">2025-02-09T14:02:10Z</dcterms:modified>
</cp:coreProperties>
</file>

<file path=docProps/thumbnail.jpeg>
</file>